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showGuides="1">
      <p:cViewPr varScale="1">
        <p:scale>
          <a:sx n="78" d="100"/>
          <a:sy n="78" d="100"/>
        </p:scale>
        <p:origin x="878"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cstate="email">
            <a:extLst>
              <a:ext uri="{28A0092B-C50C-407E-A947-70E740481C1C}">
                <a14:useLocalDpi xmlns:a14="http://schemas.microsoft.com/office/drawing/2010/main"/>
              </a:ext>
            </a:extLst>
          </a:blip>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cstate="email">
            <a:extLst>
              <a:ext uri="{28A0092B-C50C-407E-A947-70E740481C1C}">
                <a14:useLocalDpi xmlns:a14="http://schemas.microsoft.com/office/drawing/2010/main"/>
              </a:ext>
            </a:extLst>
          </a:blip>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cstate="email">
            <a:extLst>
              <a:ext uri="{28A0092B-C50C-407E-A947-70E740481C1C}">
                <a14:useLocalDpi xmlns:a14="http://schemas.microsoft.com/office/drawing/2010/main"/>
              </a:ext>
            </a:extLst>
          </a:blip>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cstate="email">
            <a:extLst>
              <a:ext uri="{28A0092B-C50C-407E-A947-70E740481C1C}">
                <a14:useLocalDpi xmlns:a14="http://schemas.microsoft.com/office/drawing/2010/main"/>
              </a:ext>
            </a:extLst>
          </a:blip>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MALESH-AU810021237017/KAMALESHWARA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KAMALESHWARAN K.V</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AU810021237017</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a:spcBef>
                <a:spcPts val="0"/>
              </a:spcBef>
              <a:buSzPts val="2600"/>
            </a:pPr>
            <a:r>
              <a:rPr lang="en-US" sz="1800" b="1" u="sng" dirty="0">
                <a:solidFill>
                  <a:srgbClr val="0563C1"/>
                </a:solidFill>
                <a:effectLst/>
                <a:latin typeface="Times New Roman" panose="02020603050405020304" pitchFamily="18" charset="0"/>
                <a:ea typeface="Times New Roman" panose="02020603050405020304" pitchFamily="18" charset="0"/>
                <a:hlinkClick r:id="rId3"/>
              </a:rPr>
              <a:t>https://github.com/KAMALESH-AU810021237017/KAMALESHWARAN</a:t>
            </a:r>
            <a:endParaRPr lang="en-IN" sz="1800" dirty="0">
              <a:effectLst/>
              <a:latin typeface="Times New Roman" panose="02020603050405020304" pitchFamily="18" charset="0"/>
              <a:ea typeface="Times New Roman" panose="02020603050405020304" pitchFamily="18" charset="0"/>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Google Shape;128;p18">
            <a:extLst>
              <a:ext uri="{FF2B5EF4-FFF2-40B4-BE49-F238E27FC236}">
                <a16:creationId xmlns:a16="http://schemas.microsoft.com/office/drawing/2014/main" id="{DCE49B74-3712-4972-6503-B8A7E1F27983}"/>
              </a:ext>
            </a:extLst>
          </p:cNvPr>
          <p:cNvSpPr txBox="1">
            <a:spLocks/>
          </p:cNvSpPr>
          <p:nvPr/>
        </p:nvSpPr>
        <p:spPr>
          <a:xfrm>
            <a:off x="1827960" y="3241040"/>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err="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a:t>
            </a: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 Link</a:t>
            </a:r>
          </a:p>
        </p:txBody>
      </p:sp>
      <p:sp>
        <p:nvSpPr>
          <p:cNvPr id="3" name="Google Shape;129;p18">
            <a:extLst>
              <a:ext uri="{FF2B5EF4-FFF2-40B4-BE49-F238E27FC236}">
                <a16:creationId xmlns:a16="http://schemas.microsoft.com/office/drawing/2014/main" id="{5204447A-24AB-A1BF-B2F6-EECDFBD61723}"/>
              </a:ext>
            </a:extLst>
          </p:cNvPr>
          <p:cNvSpPr txBox="1">
            <a:spLocks/>
          </p:cNvSpPr>
          <p:nvPr/>
        </p:nvSpPr>
        <p:spPr>
          <a:xfrm>
            <a:off x="823707" y="4853305"/>
            <a:ext cx="11152505" cy="650875"/>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spcBef>
                <a:spcPts val="0"/>
              </a:spcBef>
              <a:buSzPts val="2600"/>
            </a:pPr>
            <a:r>
              <a:rPr lang="en-US" sz="1800" b="1" dirty="0">
                <a:effectLst/>
                <a:latin typeface="Times New Roman" panose="02020603050405020304" pitchFamily="18" charset="0"/>
                <a:ea typeface="Times New Roman" panose="02020603050405020304" pitchFamily="18" charset="0"/>
              </a:rPr>
              <a:t>https://youtu.be/p-numuELKns</a:t>
            </a:r>
            <a:endParaRPr lang="en-IN" sz="1800" dirty="0">
              <a:effectLst/>
              <a:latin typeface="Times New Roman" panose="02020603050405020304" pitchFamily="18" charset="0"/>
              <a:ea typeface="Times New Roman" panose="02020603050405020304" pitchFamily="18" charset="0"/>
            </a:endParaRPr>
          </a:p>
          <a:p>
            <a:pPr>
              <a:spcBef>
                <a:spcPts val="0"/>
              </a:spcBef>
              <a:buSzPts val="2600"/>
            </a:pPr>
            <a:endParaRPr lang="en-IN" sz="1800" dirty="0">
              <a:latin typeface="Times New Roman" panose="02020603050405020304" pitchFamily="18" charset="0"/>
              <a:ea typeface="Times New Roman" panose="02020603050405020304" pitchFamily="18" charset="0"/>
            </a:endParaRPr>
          </a:p>
          <a:p>
            <a:pPr>
              <a:spcBef>
                <a:spcPts val="0"/>
              </a:spcBef>
              <a:buSzPts val="2600"/>
            </a:pP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4" name="nkkb">
            <a:hlinkClick r:id="" action="ppaction://media"/>
            <a:extLst>
              <a:ext uri="{FF2B5EF4-FFF2-40B4-BE49-F238E27FC236}">
                <a16:creationId xmlns:a16="http://schemas.microsoft.com/office/drawing/2014/main" id="{3AEBF3E6-CEE5-3145-E1B3-8044B79F65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5613" y="1389472"/>
            <a:ext cx="8332126" cy="47003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569</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Rasika Selvaraj</dc:creator>
  <cp:lastModifiedBy>Rasika Selvaraj</cp:lastModifiedBy>
  <cp:revision>12</cp:revision>
  <dcterms:created xsi:type="dcterms:W3CDTF">2024-04-19T06:05:00Z</dcterms:created>
  <dcterms:modified xsi:type="dcterms:W3CDTF">2024-04-22T10:18:59Z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